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3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01.03.2025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01.03.2025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01.03.2025 г'!$C$7:$C$8</c:f>
              <c:numCache>
                <c:formatCode>General</c:formatCode>
                <c:ptCount val="2"/>
                <c:pt idx="0">
                  <c:v>709.5</c:v>
                </c:pt>
                <c:pt idx="1">
                  <c:v>86.4</c:v>
                </c:pt>
              </c:numCache>
            </c:numRef>
          </c:val>
        </c:ser>
        <c:ser>
          <c:idx val="1"/>
          <c:order val="1"/>
          <c:tx>
            <c:strRef>
              <c:f>'табл. бюд. на 01.03.2025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01.03.2025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01.03.2025 г'!$D$7:$D$8</c:f>
              <c:numCache>
                <c:formatCode>General</c:formatCode>
                <c:ptCount val="2"/>
                <c:pt idx="0">
                  <c:v>723.2</c:v>
                </c:pt>
                <c:pt idx="1">
                  <c:v>79.099999999999994</c:v>
                </c:pt>
              </c:numCache>
            </c:numRef>
          </c:val>
        </c:ser>
        <c:ser>
          <c:idx val="2"/>
          <c:order val="2"/>
          <c:tx>
            <c:strRef>
              <c:f>'табл. бюд. на 01.03.2025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01.03.2025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01.03.2025 г'!$E$7:$E$8</c:f>
              <c:numCache>
                <c:formatCode>General</c:formatCode>
                <c:ptCount val="2"/>
                <c:pt idx="0">
                  <c:v>-13.700000000000045</c:v>
                </c:pt>
                <c:pt idx="1">
                  <c:v>7.3000000000000114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909760"/>
        <c:axId val="115911296"/>
        <c:axId val="0"/>
      </c:bar3DChart>
      <c:catAx>
        <c:axId val="115909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115911296"/>
        <c:crosses val="autoZero"/>
        <c:auto val="1"/>
        <c:lblAlgn val="ctr"/>
        <c:lblOffset val="100"/>
        <c:noMultiLvlLbl val="0"/>
      </c:catAx>
      <c:valAx>
        <c:axId val="115911296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15909760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01.03.2025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030655"/>
              </p:ext>
            </p:extLst>
          </p:nvPr>
        </p:nvGraphicFramePr>
        <p:xfrm>
          <a:off x="107505" y="116632"/>
          <a:ext cx="8856984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9107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2023-04-13T07:39:25Z</dcterms:created>
  <dcterms:modified xsi:type="dcterms:W3CDTF">2025-04-14T12:11:41Z</dcterms:modified>
</cp:coreProperties>
</file>